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0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3" r:id="rId22"/>
    <p:sldId id="274" r:id="rId23"/>
    <p:sldId id="275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4630400" cy="8229600"/>
  <p:notesSz cx="8229600" cy="146304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</p:embeddedFont>
    <p:embeddedFont>
      <p:font typeface="Playfair Display Bold" panose="020B0604020202020204" charset="-52"/>
      <p:bold r:id="rId42"/>
    </p:embeddedFont>
    <p:embeddedFont>
      <p:font typeface="Wingdings 3" panose="05040102010807070707" pitchFamily="18" charset="2"/>
      <p:regular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580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33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40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01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43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23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52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9419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080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092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052059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8364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2925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1234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016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350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325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48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3714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7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089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4932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921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204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3498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191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0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33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833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50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213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8195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833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6398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4769D2-6C07-454A-8F3A-269C64485937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D46F9-DB06-48FA-8BC4-5DA1595C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192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svg"/><Relationship Id="rId5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Dasturlarni sinovdan o'tkazish va tuzatish: 8-sinflar uchun Google Classroom qo'llanmasi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Dasturlash sirlarini Google Classroom bilan o'rganing.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55200"/>
            <a:ext cx="71492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Bug-Buster bo'lishga tayyormisiz?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5362337"/>
            <a:ext cx="13042821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 safar kod yozganingizda sinovdan o'tkazish va tuzatishni mashq qiling.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Taraqqiyotingizni kuzatish va yordam olish uchun Google Classroom'dan foydalaning.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Esda tuting: siz tuzatgan har bir xato buyuk dasturchi bo'lish sari qadamdir!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4136-F665-4F45-987E-0F6384C2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2DEBB-63D0-4C0F-BFBA-914CE0F9F1F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E569C-B9F1-4E37-9A77-ED09B2BD2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5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EF46C4-F4B5-4CCB-8769-15A5F2747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914D3-AD98-4D28-B9D3-4B530AD92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FF0210-55F3-4DD0-87C5-381BBE9A4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89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9DF129-9DA7-4B52-8DE6-2C98D47C2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7BC035-1AC2-4D0E-8818-4868250C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CA499A-A7DE-4F5E-A76E-37B6C4C81F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418487-18FC-4209-B014-4416516CB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1FC134-9BE6-46B7-8577-6B8AB3BF211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72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9D1E-B4CB-4F27-B276-4E55B7CF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89FC8-6B37-49C5-9739-F84A62D5F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F3C0F-F352-430A-A2EA-E9F6E8EA70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AAF8E-5C03-4539-8DAD-D5E2F0C59A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DC056B-BD2A-42A8-8CF0-4F053E7C265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32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0ED6D8-3366-4A80-8764-F947EE59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0221E8-6053-4DA0-9665-10206CFFA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17FDCB-442B-42D6-AB86-BB45B90B119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A5B781-527D-4B82-B142-F5FC21343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D30707-AC70-4389-85EE-8597C591ABD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FCEDE-E04B-41DA-93A5-E3A6B16C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13C92-5C89-4461-AEC4-629AFA5A3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C8ABA-981E-4CCB-B47E-777A8B15E2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1305B6-E548-49C6-88C9-6A81D68FF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A1220-ABAA-469E-AD33-6CB9FDD626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99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6304-6ACF-4FB4-8FC8-B7C72435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83E26-42EE-486C-AC89-78CBF0C7C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F56EA-A3EF-4E63-B748-EA43640047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74F55-7955-46EF-8F5C-8B3D67CAE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90A1F5-C8D7-41BD-BC89-87CF5D9D8F3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50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434"/>
            <a:ext cx="129286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Sinovdan o'tkazish va tuzatishni erta o'rganishning afzalliklari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1038"/>
            <a:ext cx="2079308" cy="2079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99911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Muammo hal qilish qobiliyatini rivojlantiradi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099911" y="414444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Tanqidiy fikrlash va mantiqiy yondashuvni o'rgatadi.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91038"/>
            <a:ext cx="2079308" cy="20793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Haqiqiy dasturlash muammolariga tayyorlaydi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44447"/>
            <a:ext cx="185249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Kasbiy dasturchilar uchun muhim ko'nikmalarni egallaysiz.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91038"/>
            <a:ext cx="2079308" cy="20793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984117" y="2591038"/>
            <a:ext cx="1852493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Ishonchli va qiziqarli dasturiy loyihalarni yaratishga yordam beradi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984117" y="520743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Sizning ijodiy g'oyalaringizni amalga oshirish imkonini beradi.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96577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434"/>
            <a:ext cx="129286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Sinovdan o'tkazish va tuzatishni erta o'rganishning afzalliklari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1038"/>
            <a:ext cx="2079308" cy="2079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99911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Muammo hal qilish qobiliyatini rivojlantiradi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099911" y="414444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Tanqidiy fikrlash va mantiqiy yondashuvni o'rgatadi.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91038"/>
            <a:ext cx="2079308" cy="20793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Haqiqiy dasturlash muammolariga tayyorlaydi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44447"/>
            <a:ext cx="185249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Kasbiy dasturchilar uchun muhim ko'nikmalarni egallaysiz.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91038"/>
            <a:ext cx="2079308" cy="20793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984117" y="2591038"/>
            <a:ext cx="1852493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Ishonchli va qiziqarli dasturiy loyihalarni yaratishga yordam beradi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984117" y="520743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Sizning ijodiy g'oyalaringizni amalga oshirish imkonini beradi.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448293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1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KIRISH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316712"/>
            <a:ext cx="913328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Nega sinovdan o'tkazish va tuzatish muhim?</a:t>
            </a:r>
            <a:endParaRPr lang="en-US" sz="3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79000"/>
            <a:ext cx="8284131" cy="46236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38943" y="3322320"/>
            <a:ext cx="4205168" cy="3061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 bir dasturda xatolar, ya'ni "bug"lar bo'lishi mumkin.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Sinovdan o'tkazish foydalanuvchilar ularni ko'rishidan oldin xatolarni topishga yordam beradi.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Tuzatish (debugging) dasturlarning to'g'ri ishlashi uchun ushbu xatolarni bartaraf etishdir.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434"/>
            <a:ext cx="129286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Sinovdan o'tkazish va tuzatishni erta o'rganishning afzalliklari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1038"/>
            <a:ext cx="2079308" cy="2079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99911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Muammo hal qilish qobiliyatini rivojlantiradi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099911" y="414444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Tanqidiy fikrlash va mantiqiy yondashuvni o'rgatadi.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91038"/>
            <a:ext cx="2079308" cy="20793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Haqiqiy dasturlash muammolariga tayyorlaydi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44447"/>
            <a:ext cx="185249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Kasbiy dasturchilar uchun muhim ko'nikmalarni egallaysiz.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91038"/>
            <a:ext cx="2079308" cy="20793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984117" y="2591038"/>
            <a:ext cx="1852493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Ishonchli va qiziqarli dasturiy loyihalarni yaratishga yordam beradi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984117" y="520743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Sizning ijodiy g'oyalaringizni amalga oshirish imkonini beradi.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437216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EF6E-EBB7-4484-94B0-F3C22700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E65BE-3CA0-40A2-AF65-F534B138A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8B0B2-8513-4724-87EA-B4E369E975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70B33-2D9A-4191-B367-50E3D92CDF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ED6663-3964-4562-B3F8-E74344DBB47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46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685E-3B07-4AA4-BDD6-C7FDE5A3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35181-B20E-49B4-A1F1-19E8F60E3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E04-ED7D-4AAA-BD48-E57F9C88D6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80FCF-03EB-4BBC-B9F8-CA8DDB6EE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87D26-D770-471B-927F-F371E0E7E4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91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F184E-ABF7-4501-A9E3-617DB106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61723-D26F-4B6C-9B31-6940ED350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FF453-8E84-411B-B31D-20492B1810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1922F1-B446-4F0E-A0BD-6F49C0B55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6C07A-39B4-4693-B2CF-B051ACFF2D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7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434"/>
            <a:ext cx="129286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Sinovdan o'tkazish va tuzatishni erta o'rganishning afzalliklari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1038"/>
            <a:ext cx="2079308" cy="2079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99911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Muammo hal qilish qobiliyatini rivojlantiradi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099911" y="414444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Tanqidiy fikrlash va mantiqiy yondashuvni o'rgatadi.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91038"/>
            <a:ext cx="2079308" cy="20793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Haqiqiy dasturlash muammolariga tayyorlaydi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44447"/>
            <a:ext cx="185249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Kasbiy dasturchilar uchun muhim ko'nikmalarni egallaysiz.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91038"/>
            <a:ext cx="2079308" cy="20793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984117" y="2591038"/>
            <a:ext cx="1852493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Ishonchli va qiziqarli dasturiy loyihalarni yaratishga yordam beradi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984117" y="520743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Sizning ijodiy g'oyalaringizni amalga oshirish imkonini beradi.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72049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434"/>
            <a:ext cx="129286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Sinovdan o'tkazish va tuzatishni erta o'rganishning afzalliklari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1038"/>
            <a:ext cx="2079308" cy="2079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99911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Muammo hal qilish qobiliyatini rivojlantiradi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099911" y="414444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Tanqidiy fikrlash va mantiqiy yondashuvni o'rgatadi.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91038"/>
            <a:ext cx="2079308" cy="20793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Haqiqiy dasturlash muammolariga tayyorlaydi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44447"/>
            <a:ext cx="185249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Kasbiy dasturchilar uchun muhim ko'nikmalarni egallaysiz.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91038"/>
            <a:ext cx="2079308" cy="20793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984117" y="2591038"/>
            <a:ext cx="1852493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Ishonchli va qiziqarli dasturiy loyihalarni yaratishga yordam beradi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984117" y="520743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Sizning ijodiy g'oyalaringizni amalga oshirish imkonini beradi.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30963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434"/>
            <a:ext cx="129286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Sinovdan o'tkazish va tuzatishni erta o'rganishning afzalliklari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1038"/>
            <a:ext cx="2079308" cy="2079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99911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Muammo hal qilish qobiliyatini rivojlantiradi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099911" y="414444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Tanqidiy fikrlash va mantiqiy yondashuvni o'rgatadi.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91038"/>
            <a:ext cx="2079308" cy="20793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Haqiqiy dasturlash muammolariga tayyorlaydi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44447"/>
            <a:ext cx="185249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Kasbiy dasturchilar uchun muhim ko'nikmalarni egallaysiz.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91038"/>
            <a:ext cx="2079308" cy="20793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984117" y="2591038"/>
            <a:ext cx="1852493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Ishonchli va qiziqarli dasturiy loyihalarni yaratishga yordam beradi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984117" y="520743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Sizning ijodiy g'oyalaringizni amalga oshirish imkonini beradi.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46773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685E-3B07-4AA4-BDD6-C7FDE5A3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35181-B20E-49B4-A1F1-19E8F60E3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E04-ED7D-4AAA-BD48-E57F9C88D6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80FCF-03EB-4BBC-B9F8-CA8DDB6EE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87D26-D770-471B-927F-F371E0E7E4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86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685E-3B07-4AA4-BDD6-C7FDE5A3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35181-B20E-49B4-A1F1-19E8F60E3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E04-ED7D-4AAA-BD48-E57F9C88D6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80FCF-03EB-4BBC-B9F8-CA8DDB6EE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87D26-D770-471B-927F-F371E0E7E4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7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685E-3B07-4AA4-BDD6-C7FDE5A3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35181-B20E-49B4-A1F1-19E8F60E3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E04-ED7D-4AAA-BD48-E57F9C88D6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80FCF-03EB-4BBC-B9F8-CA8DDB6EE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87D26-D770-471B-927F-F371E0E7E4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9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7207"/>
            <a:ext cx="528708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Sinovdan o'tkazish nima?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7811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83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Dasturni tekshirish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7368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Dasturingizni kutilganidek ishlashini tekshirish uchun ishga tushirish.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487811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83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Sinov turlari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67368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Qo'lda (siz sinaysiz) va avtomatlashtirilgan (kompyuter tekshiradi) sinovlar mavjud.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487811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832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Misol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67368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Kalkulyator ilovasini turli matematik masalalarni sinab ko'rish orqali tekshirish.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685E-3B07-4AA4-BDD6-C7FDE5A3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35181-B20E-49B4-A1F1-19E8F60E3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9E04-ED7D-4AAA-BD48-E57F9C88D6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80FCF-03EB-4BBC-B9F8-CA8DDB6EE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87D26-D770-471B-927F-F371E0E7E4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077"/>
            <a:ext cx="5800487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Tuzatish (Debugging) nima?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2955" y="3837861"/>
            <a:ext cx="8300799" cy="1575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Xatolar yoki kutilmagan xatti-harakatlarning sababini topish.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"Print" buyruqlari yoki tuzatuvchilar kabi vositalardan muammolarni kuzatish uchun foydalanish.</a:t>
            </a:r>
            <a:endParaRPr lang="en-US" sz="1750" dirty="0"/>
          </a:p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Misol: O'yin qahramonining nima uchun tiqilib qolganini tuzatish.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157" y="1753314"/>
            <a:ext cx="4217789" cy="56236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0946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Google Classroom'dan sinovdan o'tkazish va tuzatishni o'rganishda foydalanish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438525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0E0EC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36653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85238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4572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O'qituvchilar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506301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Kodlash vazifalari bilan topshiriqlar yaratadi.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438525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0E0EC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36653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0942" y="385238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4572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Talabalar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506301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Kodni va sinov natijalarini onlayn yuboradi.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438525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0E0EC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36653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0101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385238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4572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Fikr-mulohaza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506301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O'qituvchilar to'g'ridan-to'g'ri Google Classroom'da fikr-mulohaza bildiradi.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3176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Bosqichma-bosqich: Google Classroom'da tuzatish topshirig'ini qanday topshirish kerak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25" y="2230755"/>
            <a:ext cx="12625030" cy="473749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84546" y="3437480"/>
            <a:ext cx="652135" cy="652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03535" y="5634768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Submit for Review</a:t>
            </a:r>
            <a:endParaRPr lang="en-US" sz="23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7120" y="3438703"/>
            <a:ext cx="652135" cy="6521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03678" y="5818181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Upload Files</a:t>
            </a:r>
            <a:endParaRPr lang="en-US" sz="23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307" y="3438703"/>
            <a:ext cx="652135" cy="6521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16864" y="5634768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Complete &amp; Test</a:t>
            </a:r>
            <a:endParaRPr lang="en-US" sz="23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23493" y="3438703"/>
            <a:ext cx="652135" cy="65213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030050" y="5634768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Find Assignment</a:t>
            </a:r>
            <a:endParaRPr lang="en-US" sz="23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636" y="3438703"/>
            <a:ext cx="652135" cy="65213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591065" y="5818181"/>
            <a:ext cx="1904234" cy="366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Open Class</a:t>
            </a:r>
            <a:endParaRPr lang="en-US" sz="2300" dirty="0"/>
          </a:p>
        </p:txBody>
      </p:sp>
      <p:sp>
        <p:nvSpPr>
          <p:cNvPr id="14" name="Text 6"/>
          <p:cNvSpPr/>
          <p:nvPr/>
        </p:nvSpPr>
        <p:spPr>
          <a:xfrm>
            <a:off x="793790" y="7223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 jarayon sizning ishingizni osonlikcha topshirishingiz va o'qituvchingizdan fikr-mulohaza olishingizga yordam beradi.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829" y="653772"/>
            <a:ext cx="7617143" cy="1090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Samarali tuzatish (Debugging) uchun maslahatlar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249829" y="2174915"/>
            <a:ext cx="109061" cy="109061"/>
          </a:xfrm>
          <a:prstGeom prst="roundRect">
            <a:avLst>
              <a:gd name="adj" fmla="val 419215"/>
            </a:avLst>
          </a:prstGeom>
          <a:solidFill>
            <a:srgbClr val="101014"/>
          </a:solidFill>
          <a:ln/>
        </p:spPr>
      </p:sp>
      <p:sp>
        <p:nvSpPr>
          <p:cNvPr id="5" name="Text 2"/>
          <p:cNvSpPr/>
          <p:nvPr/>
        </p:nvSpPr>
        <p:spPr>
          <a:xfrm>
            <a:off x="6568678" y="2059067"/>
            <a:ext cx="4505563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Xato xabarlarini diqqat bilan o'qing.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68678" y="2525673"/>
            <a:ext cx="729829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Ular muammoning qaerdaligi haqida muhim ma'lumot beradi.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9829" y="3403402"/>
            <a:ext cx="109061" cy="109061"/>
          </a:xfrm>
          <a:prstGeom prst="roundRect">
            <a:avLst>
              <a:gd name="adj" fmla="val 419215"/>
            </a:avLst>
          </a:prstGeom>
          <a:solidFill>
            <a:srgbClr val="101014"/>
          </a:solidFill>
          <a:ln/>
        </p:spPr>
      </p:sp>
      <p:sp>
        <p:nvSpPr>
          <p:cNvPr id="8" name="Text 5"/>
          <p:cNvSpPr/>
          <p:nvPr/>
        </p:nvSpPr>
        <p:spPr>
          <a:xfrm>
            <a:off x="6568678" y="3287554"/>
            <a:ext cx="7298293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Kodingizning kichik qismlarini birma-bir sinovdan o'tkazing.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568678" y="4094917"/>
            <a:ext cx="729829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 muammo manbasini aniqlashni osonlashtiradi.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9829" y="4972645"/>
            <a:ext cx="109061" cy="109061"/>
          </a:xfrm>
          <a:prstGeom prst="roundRect">
            <a:avLst>
              <a:gd name="adj" fmla="val 419215"/>
            </a:avLst>
          </a:prstGeom>
          <a:solidFill>
            <a:srgbClr val="101014"/>
          </a:solidFill>
          <a:ln/>
        </p:spPr>
      </p:sp>
      <p:sp>
        <p:nvSpPr>
          <p:cNvPr id="11" name="Text 8"/>
          <p:cNvSpPr/>
          <p:nvPr/>
        </p:nvSpPr>
        <p:spPr>
          <a:xfrm>
            <a:off x="6568678" y="4856798"/>
            <a:ext cx="7298293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Qiyinchilikka duch kelganingizda sinfdoshlaringiz yoki o'qituvchilaringizdan yordam so'rang.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568678" y="5664160"/>
            <a:ext cx="729829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Hamkorlik orqali o'rganish har doim samarali bo'ladi.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9829" y="6541889"/>
            <a:ext cx="109061" cy="109061"/>
          </a:xfrm>
          <a:prstGeom prst="roundRect">
            <a:avLst>
              <a:gd name="adj" fmla="val 419215"/>
            </a:avLst>
          </a:prstGeom>
          <a:solidFill>
            <a:srgbClr val="101014"/>
          </a:solidFill>
          <a:ln/>
        </p:spPr>
      </p:sp>
      <p:sp>
        <p:nvSpPr>
          <p:cNvPr id="14" name="Text 11"/>
          <p:cNvSpPr/>
          <p:nvPr/>
        </p:nvSpPr>
        <p:spPr>
          <a:xfrm>
            <a:off x="6568678" y="6426041"/>
            <a:ext cx="7298293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Savollar berish uchun Google Classroom izohlaridan foydalaning.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568678" y="7233404"/>
            <a:ext cx="7298293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 sizning o'rganish jarayoningizni hujjatlashtirishga yordam beradi.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4184"/>
            <a:ext cx="853416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Interaktiv faoliyat: Ushbu kodni tuzating!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56473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099792"/>
            <a:ext cx="4205168" cy="3061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O'qituvchi Google Classroom orqali xatoga yo'l qo'yilgan kodni baham ko'radi.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Talabalar uni sinovdan o'tkazadilar, xatolarni topadilar va tuzatishlarni topshiradilar.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Keng tarqalgan xatolar va ularning echimlari bo'yicha sinf muhokamasi.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434"/>
            <a:ext cx="129286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Sinovdan o'tkazish va tuzatishni erta o'rganishning afzalliklari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1038"/>
            <a:ext cx="2079308" cy="20793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99911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Muammo hal qilish qobiliyatini rivojlantiradi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3099911" y="414444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Tanqidiy fikrlash va mantiqiy yondashuvni o'rgatadi.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91038"/>
            <a:ext cx="2079308" cy="20793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2591038"/>
            <a:ext cx="1852493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Haqiqiy dasturlash muammolariga tayyorlaydi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44447"/>
            <a:ext cx="185249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Kasbiy dasturchilar uchun muhim ko'nikmalarni egallaysiz.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91038"/>
            <a:ext cx="2079308" cy="20793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984117" y="2591038"/>
            <a:ext cx="1852493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Ishonchli va qiziqarli dasturiy loyihalarni yaratishga yordam beradi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984117" y="5207437"/>
            <a:ext cx="185249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Sizning ijodiy g'oyalaringizni amalga oshirish imkonini beradi.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</TotalTime>
  <Words>688</Words>
  <Application>Microsoft Office PowerPoint</Application>
  <PresentationFormat>Custom</PresentationFormat>
  <Paragraphs>114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Open Sans</vt:lpstr>
      <vt:lpstr>Century Gothic</vt:lpstr>
      <vt:lpstr>Arial</vt:lpstr>
      <vt:lpstr>Playfair Display Bold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Nodir</cp:lastModifiedBy>
  <cp:revision>4</cp:revision>
  <dcterms:created xsi:type="dcterms:W3CDTF">2026-02-24T12:00:47Z</dcterms:created>
  <dcterms:modified xsi:type="dcterms:W3CDTF">2026-02-27T09:27:20Z</dcterms:modified>
</cp:coreProperties>
</file>